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9" r:id="rId3"/>
    <p:sldId id="257" r:id="rId4"/>
    <p:sldId id="258" r:id="rId5"/>
    <p:sldId id="267" r:id="rId6"/>
    <p:sldId id="260" r:id="rId7"/>
    <p:sldId id="262" r:id="rId8"/>
    <p:sldId id="261" r:id="rId9"/>
    <p:sldId id="265" r:id="rId10"/>
    <p:sldId id="263" r:id="rId11"/>
    <p:sldId id="264" r:id="rId12"/>
    <p:sldId id="269" r:id="rId13"/>
    <p:sldId id="268" r:id="rId14"/>
    <p:sldId id="270" r:id="rId15"/>
    <p:sldId id="271" r:id="rId16"/>
    <p:sldId id="272" r:id="rId17"/>
    <p:sldId id="274" r:id="rId18"/>
    <p:sldId id="275" r:id="rId19"/>
    <p:sldId id="26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27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46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4EC02D1E-C910-4820-9FCE-7ACD11264556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45720" tIns="45720" rIns="45720" bIns="45720" rtlCol="0" anchor="ctr">
            <a:normAutofit/>
          </a:bodyPr>
          <a:lstStyle>
            <a:lvl1pPr>
              <a:defRPr lang="en-US"/>
            </a:lvl1pPr>
          </a:lstStyle>
          <a:p>
            <a:fld id="{2F84C979-BA2C-4F2C-AA50-3D282192D4A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41441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02D1E-C910-4820-9FCE-7ACD11264556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4C979-BA2C-4F2C-AA50-3D282192D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149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02D1E-C910-4820-9FCE-7ACD11264556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4C979-BA2C-4F2C-AA50-3D282192D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269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02D1E-C910-4820-9FCE-7ACD11264556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4C979-BA2C-4F2C-AA50-3D282192D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464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02D1E-C910-4820-9FCE-7ACD11264556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4C979-BA2C-4F2C-AA50-3D282192D4A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67380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02D1E-C910-4820-9FCE-7ACD11264556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4C979-BA2C-4F2C-AA50-3D282192D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43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26480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000" b="0" kern="1200" spc="10" baseline="0" dirty="0">
                <a:solidFill>
                  <a:schemeClr val="tx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02D1E-C910-4820-9FCE-7ACD11264556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4C979-BA2C-4F2C-AA50-3D282192D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792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02D1E-C910-4820-9FCE-7ACD11264556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4C979-BA2C-4F2C-AA50-3D282192D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520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02D1E-C910-4820-9FCE-7ACD11264556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4C979-BA2C-4F2C-AA50-3D282192D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289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02D1E-C910-4820-9FCE-7ACD11264556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4C979-BA2C-4F2C-AA50-3D282192D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895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02D1E-C910-4820-9FCE-7ACD11264556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4C979-BA2C-4F2C-AA50-3D282192D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591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4EC02D1E-C910-4820-9FCE-7ACD11264556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969696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rgbClr val="777777"/>
                </a:solidFill>
              </a:defRPr>
            </a:lvl1pPr>
          </a:lstStyle>
          <a:p>
            <a:fld id="{2F84C979-BA2C-4F2C-AA50-3D282192D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8895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opedia.org/machine-learni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ECB78-1BC9-5B97-D4DF-05433A2DEE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4FDE5A-4E86-F77A-063B-AEDEC1538D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Class 1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665F06C-4223-5669-CF73-69B3943F3D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6303" y="3813078"/>
            <a:ext cx="1020685" cy="987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0C4731-6DC2-1ADC-FCD3-079B5087A9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0363" y="3813078"/>
            <a:ext cx="1083180" cy="1086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1472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xels-to-neurons">
            <a:hlinkClick r:id="" action="ppaction://media"/>
            <a:extLst>
              <a:ext uri="{FF2B5EF4-FFF2-40B4-BE49-F238E27FC236}">
                <a16:creationId xmlns:a16="http://schemas.microsoft.com/office/drawing/2014/main" id="{7054F386-B7AD-50FD-4126-DE4FF49C63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21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twork-propagation">
            <a:hlinkClick r:id="" action="ppaction://media"/>
            <a:extLst>
              <a:ext uri="{FF2B5EF4-FFF2-40B4-BE49-F238E27FC236}">
                <a16:creationId xmlns:a16="http://schemas.microsoft.com/office/drawing/2014/main" id="{2246EA28-FC44-C474-76AB-471CFFC56B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1393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132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37DA2D5B-C239-146A-2925-4A19303C5F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1883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B2A859-9C78-DD72-6047-F64E3D4AC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14943"/>
            <a:ext cx="12192000" cy="1828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8883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D9917E08-EB56-E3EE-6491-9D0BB64974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558" r="7115"/>
          <a:stretch/>
        </p:blipFill>
        <p:spPr bwMode="auto">
          <a:xfrm>
            <a:off x="2804746" y="0"/>
            <a:ext cx="601393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73331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6410A110-4768-9986-5FCB-25CC0A0AE9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0909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75A192D1-0EE9-3E49-5426-FA5252E5ED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6987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4" name="Picture 4">
            <a:extLst>
              <a:ext uri="{FF2B5EF4-FFF2-40B4-BE49-F238E27FC236}">
                <a16:creationId xmlns:a16="http://schemas.microsoft.com/office/drawing/2014/main" id="{5CF999B5-8F03-08B3-9AF6-45AAE2807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63813"/>
            <a:ext cx="12192000" cy="1728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397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54257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GPU vs CPU Performance | Download Scientific Diagram">
            <a:extLst>
              <a:ext uri="{FF2B5EF4-FFF2-40B4-BE49-F238E27FC236}">
                <a16:creationId xmlns:a16="http://schemas.microsoft.com/office/drawing/2014/main" id="{A05EB6A5-7647-051E-E0B3-61E1B037BB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4793" y="87923"/>
            <a:ext cx="7673984" cy="6620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4877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A81F8-ACA3-C028-6704-A7B18DDAD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we’ll focus 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A2576-4409-2894-69C1-7CC7BE7397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268416"/>
            <a:ext cx="8595360" cy="2224454"/>
          </a:xfrm>
        </p:spPr>
        <p:txBody>
          <a:bodyPr>
            <a:normAutofit lnSpcReduction="10000"/>
          </a:bodyPr>
          <a:lstStyle/>
          <a:p>
            <a:r>
              <a:rPr lang="en-US" sz="2800" b="1" dirty="0">
                <a:solidFill>
                  <a:schemeClr val="accent5">
                    <a:lumMod val="75000"/>
                  </a:schemeClr>
                </a:solidFill>
              </a:rPr>
              <a:t>Building a habit of searching and learning</a:t>
            </a:r>
            <a:endParaRPr lang="en-US" sz="2800" dirty="0"/>
          </a:p>
          <a:p>
            <a:r>
              <a:rPr lang="en-US" sz="2800" dirty="0"/>
              <a:t>The basics of deep learning</a:t>
            </a:r>
          </a:p>
          <a:p>
            <a:r>
              <a:rPr lang="en-US" sz="2800" dirty="0"/>
              <a:t>Carry over concepts from ML</a:t>
            </a:r>
          </a:p>
          <a:p>
            <a:r>
              <a:rPr lang="en-US" sz="2800" dirty="0"/>
              <a:t>How to troubleshoot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14D5C7-C5D2-3624-9084-D775D57F54B9}"/>
              </a:ext>
            </a:extLst>
          </p:cNvPr>
          <p:cNvSpPr txBox="1"/>
          <p:nvPr/>
        </p:nvSpPr>
        <p:spPr>
          <a:xfrm>
            <a:off x="2640505" y="4818184"/>
            <a:ext cx="64166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The goal is to make the topics of deep learning no longer a foreign thing that we have a vague idea about, but without any clear concept</a:t>
            </a:r>
          </a:p>
        </p:txBody>
      </p:sp>
    </p:spTree>
    <p:extLst>
      <p:ext uri="{BB962C8B-B14F-4D97-AF65-F5344CB8AC3E}">
        <p14:creationId xmlns:p14="http://schemas.microsoft.com/office/powerpoint/2010/main" val="1102299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A233D-E6DB-CC75-149F-DD51D8A07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Learning: 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48898-3362-C2D0-0E4F-CADBD0280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163482" cy="435133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subfield of machine learning</a:t>
            </a:r>
          </a:p>
          <a:p>
            <a:pPr>
              <a:lnSpc>
                <a:spcPct val="200000"/>
              </a:lnSpc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focuses on the development and training of artificial neural networks</a:t>
            </a:r>
            <a:endParaRPr lang="en-US" dirty="0">
              <a:solidFill>
                <a:srgbClr val="D1D5DB"/>
              </a:solidFill>
              <a:latin typeface="Söhne"/>
            </a:endParaRPr>
          </a:p>
          <a:p>
            <a:pPr>
              <a:lnSpc>
                <a:spcPct val="200000"/>
              </a:lnSpc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inspired by the structure and functioning of the human brain</a:t>
            </a:r>
          </a:p>
          <a:p>
            <a:pPr>
              <a:lnSpc>
                <a:spcPct val="200000"/>
              </a:lnSpc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capable of automatically learning and extracting meaningful representations from complex data, without explicit programming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9AA1BE-1DF5-2CAF-3F3E-2ABC14CEBC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646984" y="1828800"/>
            <a:ext cx="4410568" cy="4550363"/>
          </a:xfrm>
          <a:prstGeom prst="rect">
            <a:avLst/>
          </a:prstGeom>
        </p:spPr>
      </p:pic>
      <p:pic>
        <p:nvPicPr>
          <p:cNvPr id="2050" name="Picture 2" descr="The Concept of Artificial Neurons (Perceptrons) in Neural Networks | by  Rukshan Pramoditha | Towards Data Science">
            <a:extLst>
              <a:ext uri="{FF2B5EF4-FFF2-40B4-BE49-F238E27FC236}">
                <a16:creationId xmlns:a16="http://schemas.microsoft.com/office/drawing/2014/main" id="{6929736E-6C61-623C-7A6F-32C98309D3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384" y="1556543"/>
            <a:ext cx="11430000" cy="489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0332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EACAF-337F-D73D-75EC-9AB048DD3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9709F-6644-44C7-E2A0-AA02C7438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5042213" cy="4351337"/>
          </a:xfrm>
        </p:spPr>
        <p:txBody>
          <a:bodyPr/>
          <a:lstStyle/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Computer Vision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Natural Language Processing (NLP)</a:t>
            </a:r>
            <a:endParaRPr lang="en-US" dirty="0">
              <a:solidFill>
                <a:srgbClr val="D1D5DB"/>
              </a:solidFill>
              <a:latin typeface="Söhne"/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Speech Recognition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Autonomous Vehicles</a:t>
            </a:r>
            <a:endParaRPr lang="en-US" dirty="0">
              <a:solidFill>
                <a:srgbClr val="D1D5DB"/>
              </a:solidFill>
              <a:latin typeface="Söhne"/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Healthcare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Robotics</a:t>
            </a:r>
            <a:endParaRPr lang="en-US" dirty="0">
              <a:solidFill>
                <a:srgbClr val="D1D5DB"/>
              </a:solidFill>
              <a:latin typeface="Söhne"/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Recommender Systems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Finance and Trading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827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6DE753-B66A-ADD3-878D-368804F986AD}"/>
              </a:ext>
            </a:extLst>
          </p:cNvPr>
          <p:cNvSpPr txBox="1"/>
          <p:nvPr/>
        </p:nvSpPr>
        <p:spPr>
          <a:xfrm>
            <a:off x="3710353" y="2751993"/>
            <a:ext cx="6567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Necessary Programming concepts</a:t>
            </a:r>
          </a:p>
        </p:txBody>
      </p:sp>
    </p:spTree>
    <p:extLst>
      <p:ext uri="{BB962C8B-B14F-4D97-AF65-F5344CB8AC3E}">
        <p14:creationId xmlns:p14="http://schemas.microsoft.com/office/powerpoint/2010/main" val="3777212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F103E9-8F81-6531-4A6C-160ACA80F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568" y="961680"/>
            <a:ext cx="10726647" cy="493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025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73925EE2-DC64-92BC-15ED-E1585FF886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9970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EDEF8B-89D1-0A86-6A86-351BF80EF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42026"/>
            <a:ext cx="12192000" cy="257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941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rtificial neural network architecture (ANN i-h 1-h 2-h n-o). | Download  Scientific Diagram">
            <a:extLst>
              <a:ext uri="{FF2B5EF4-FFF2-40B4-BE49-F238E27FC236}">
                <a16:creationId xmlns:a16="http://schemas.microsoft.com/office/drawing/2014/main" id="{F73EEF93-A256-F061-D39E-2349C36916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95" y="22384"/>
            <a:ext cx="11629010" cy="6813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3484317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Orang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866257B-E5CE-4C43-9210-F2DE76BE10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1197</TotalTime>
  <Words>124</Words>
  <Application>Microsoft Office PowerPoint</Application>
  <PresentationFormat>Widescreen</PresentationFormat>
  <Paragraphs>23</Paragraphs>
  <Slides>19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Century Schoolbook</vt:lpstr>
      <vt:lpstr>Söhne</vt:lpstr>
      <vt:lpstr>Wingdings 2</vt:lpstr>
      <vt:lpstr>View</vt:lpstr>
      <vt:lpstr>Deep Learning</vt:lpstr>
      <vt:lpstr>What we’ll focus on</vt:lpstr>
      <vt:lpstr>Deep Learning: what?</vt:lpstr>
      <vt:lpstr>Applications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</dc:title>
  <dc:creator>tanmoy mazumder</dc:creator>
  <cp:lastModifiedBy>tanmoy mazumder</cp:lastModifiedBy>
  <cp:revision>1</cp:revision>
  <dcterms:created xsi:type="dcterms:W3CDTF">2023-07-07T12:04:33Z</dcterms:created>
  <dcterms:modified xsi:type="dcterms:W3CDTF">2023-07-08T08:02:04Z</dcterms:modified>
</cp:coreProperties>
</file>

<file path=docProps/thumbnail.jpeg>
</file>